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72" r:id="rId5"/>
    <p:sldId id="27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62" r:id="rId15"/>
    <p:sldId id="261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292EB8-3BE6-4100-BA9E-CBFA9E35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E1DB718-00DA-4F06-AFBD-86C8FEF9E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ED5F03A-6835-4E57-A731-CBEBA163FF44}"/>
              </a:ext>
            </a:extLst>
          </p:cNvPr>
          <p:cNvSpPr txBox="1"/>
          <p:nvPr/>
        </p:nvSpPr>
        <p:spPr>
          <a:xfrm>
            <a:off x="2272247" y="153488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笑不见了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B3EEE2-832E-458A-B1F3-D0FF50A42A5B}"/>
              </a:ext>
            </a:extLst>
          </p:cNvPr>
          <p:cNvSpPr txBox="1"/>
          <p:nvPr/>
        </p:nvSpPr>
        <p:spPr>
          <a:xfrm>
            <a:off x="754515" y="434332"/>
            <a:ext cx="56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Karen </a:t>
            </a:r>
            <a:r>
              <a:rPr lang="en-US" altLang="zh-CN" sz="1600" dirty="0" err="1"/>
              <a:t>Lilje</a:t>
            </a:r>
            <a:r>
              <a:rPr lang="en-US" altLang="zh-CN" sz="1600" dirty="0"/>
              <a:t>  Michelle Preen  </a:t>
            </a:r>
            <a:r>
              <a:rPr lang="en-US" altLang="zh-CN" sz="1600" dirty="0" err="1"/>
              <a:t>Wilna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Combrinck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52862A-1EA5-4EA8-BF3B-944DCD859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A4C019-8182-4424-AF44-1DE3BF4A6712}"/>
              </a:ext>
            </a:extLst>
          </p:cNvPr>
          <p:cNvSpPr txBox="1"/>
          <p:nvPr/>
        </p:nvSpPr>
        <p:spPr>
          <a:xfrm>
            <a:off x="511628" y="740228"/>
            <a:ext cx="6325280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点点说：“当我笑时，我的大牙齿就会露出来。这让大家感到害怕。”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“我因此感到难过，我的笑也不见了。”</a:t>
            </a:r>
          </a:p>
        </p:txBody>
      </p:sp>
    </p:spTree>
    <p:extLst>
      <p:ext uri="{BB962C8B-B14F-4D97-AF65-F5344CB8AC3E}">
        <p14:creationId xmlns:p14="http://schemas.microsoft.com/office/powerpoint/2010/main" val="152981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117B72-CE57-446C-BAC2-1F552138F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8242FB-AD1C-4BE0-A567-CC20273DB179}"/>
              </a:ext>
            </a:extLst>
          </p:cNvPr>
          <p:cNvSpPr txBox="1"/>
          <p:nvPr/>
        </p:nvSpPr>
        <p:spPr>
          <a:xfrm flipH="1">
            <a:off x="1188719" y="2699658"/>
            <a:ext cx="4700452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“我找了所有地方，也没找到。”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1942F1-C702-4335-AED0-8F581C50F3EE}"/>
              </a:ext>
            </a:extLst>
          </p:cNvPr>
          <p:cNvSpPr txBox="1"/>
          <p:nvPr/>
        </p:nvSpPr>
        <p:spPr>
          <a:xfrm>
            <a:off x="7805057" y="2699658"/>
            <a:ext cx="321113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“因为你找错了地方。”</a:t>
            </a:r>
          </a:p>
        </p:txBody>
      </p:sp>
    </p:spTree>
    <p:extLst>
      <p:ext uri="{BB962C8B-B14F-4D97-AF65-F5344CB8AC3E}">
        <p14:creationId xmlns:p14="http://schemas.microsoft.com/office/powerpoint/2010/main" val="319841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E4B0CD-A9AF-4F5F-A64C-8D9702CE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0D0E87-3B36-4871-ADDE-D63C6F092617}"/>
              </a:ext>
            </a:extLst>
          </p:cNvPr>
          <p:cNvSpPr txBox="1"/>
          <p:nvPr/>
        </p:nvSpPr>
        <p:spPr>
          <a:xfrm>
            <a:off x="359229" y="1872343"/>
            <a:ext cx="30371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猴子从树梢上跳下来，捡起一根羽毛。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CB70D0-F02E-470D-B7A3-B477778A2EA2}"/>
              </a:ext>
            </a:extLst>
          </p:cNvPr>
          <p:cNvSpPr txBox="1"/>
          <p:nvPr/>
        </p:nvSpPr>
        <p:spPr>
          <a:xfrm>
            <a:off x="9231086" y="468086"/>
            <a:ext cx="387798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然后她开始给点点挠痒痒。</a:t>
            </a:r>
          </a:p>
        </p:txBody>
      </p:sp>
    </p:spTree>
    <p:extLst>
      <p:ext uri="{BB962C8B-B14F-4D97-AF65-F5344CB8AC3E}">
        <p14:creationId xmlns:p14="http://schemas.microsoft.com/office/powerpoint/2010/main" val="81570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6E68F8-DAFE-4838-AF4B-FC1F15329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37AD44-3C21-49A8-A072-C3E5E9BF0BD8}"/>
              </a:ext>
            </a:extLst>
          </p:cNvPr>
          <p:cNvSpPr txBox="1"/>
          <p:nvPr/>
        </p:nvSpPr>
        <p:spPr>
          <a:xfrm>
            <a:off x="9078687" y="2547257"/>
            <a:ext cx="3690256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慢慢地，点点开始微笑，然后发出大大的笑声。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他笑呀笑，最后在地上打起滚来。</a:t>
            </a:r>
          </a:p>
        </p:txBody>
      </p:sp>
    </p:spTree>
    <p:extLst>
      <p:ext uri="{BB962C8B-B14F-4D97-AF65-F5344CB8AC3E}">
        <p14:creationId xmlns:p14="http://schemas.microsoft.com/office/powerpoint/2010/main" val="410109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AB8CFD-8E3D-49C0-99B8-34F3FFAB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1463C8-9809-4398-8CD5-EFA5C1082191}"/>
              </a:ext>
            </a:extLst>
          </p:cNvPr>
          <p:cNvSpPr txBox="1"/>
          <p:nvPr/>
        </p:nvSpPr>
        <p:spPr>
          <a:xfrm>
            <a:off x="8556171" y="3363686"/>
            <a:ext cx="33854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其他动物们也笑起来。</a:t>
            </a:r>
          </a:p>
        </p:txBody>
      </p:sp>
    </p:spTree>
    <p:extLst>
      <p:ext uri="{BB962C8B-B14F-4D97-AF65-F5344CB8AC3E}">
        <p14:creationId xmlns:p14="http://schemas.microsoft.com/office/powerpoint/2010/main" val="405837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2471A3-834F-407F-8AED-58295C719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3FB7CE-CED4-4DA8-AB3A-702A322674F5}"/>
              </a:ext>
            </a:extLst>
          </p:cNvPr>
          <p:cNvSpPr txBox="1"/>
          <p:nvPr/>
        </p:nvSpPr>
        <p:spPr>
          <a:xfrm>
            <a:off x="870857" y="381000"/>
            <a:ext cx="5812971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“你在哪儿找到他的笑的？”其他动物问。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9F1AB8-D385-46F3-AD0F-B0481BECCCCC}"/>
              </a:ext>
            </a:extLst>
          </p:cNvPr>
          <p:cNvSpPr txBox="1"/>
          <p:nvPr/>
        </p:nvSpPr>
        <p:spPr>
          <a:xfrm flipH="1">
            <a:off x="870857" y="5678562"/>
            <a:ext cx="593271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“他的笑一直在他身上。我只是让他开心，然后笑就出现了。”</a:t>
            </a:r>
          </a:p>
        </p:txBody>
      </p:sp>
    </p:spTree>
    <p:extLst>
      <p:ext uri="{BB962C8B-B14F-4D97-AF65-F5344CB8AC3E}">
        <p14:creationId xmlns:p14="http://schemas.microsoft.com/office/powerpoint/2010/main" val="43364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743869-32D7-443E-B8DE-8D86133A5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C22D91-CF92-4E3C-9903-0B1EA86FCA81}"/>
              </a:ext>
            </a:extLst>
          </p:cNvPr>
          <p:cNvSpPr txBox="1"/>
          <p:nvPr/>
        </p:nvSpPr>
        <p:spPr>
          <a:xfrm>
            <a:off x="587829" y="3287486"/>
            <a:ext cx="6340197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其他动物们笑呀笑，它们的牙齿也露了出来。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7C1288-0552-40CA-B474-8202F7D52DB3}"/>
              </a:ext>
            </a:extLst>
          </p:cNvPr>
          <p:cNvSpPr txBox="1"/>
          <p:nvPr/>
        </p:nvSpPr>
        <p:spPr>
          <a:xfrm>
            <a:off x="9372600" y="3287486"/>
            <a:ext cx="421277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“我再也不会弄丢我的笑了。”开心的鬣狗点点说。</a:t>
            </a:r>
          </a:p>
        </p:txBody>
      </p:sp>
    </p:spTree>
    <p:extLst>
      <p:ext uri="{BB962C8B-B14F-4D97-AF65-F5344CB8AC3E}">
        <p14:creationId xmlns:p14="http://schemas.microsoft.com/office/powerpoint/2010/main" val="1895736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725213-F833-47FF-B0C9-EE58A333A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6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E2BE08-E748-4A81-A4EB-5FC285A9D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F40F31-7457-4E27-989E-EBCE02DDF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316E9B-7D3C-4D50-85DF-9A54B8559521}"/>
              </a:ext>
            </a:extLst>
          </p:cNvPr>
          <p:cNvSpPr txBox="1"/>
          <p:nvPr/>
        </p:nvSpPr>
        <p:spPr>
          <a:xfrm>
            <a:off x="9673569" y="10994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/>
              <a:t>笑不见了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20B60A-8498-4C3C-9B96-32E89232F336}"/>
              </a:ext>
            </a:extLst>
          </p:cNvPr>
          <p:cNvSpPr txBox="1"/>
          <p:nvPr/>
        </p:nvSpPr>
        <p:spPr>
          <a:xfrm>
            <a:off x="9235167" y="2320889"/>
            <a:ext cx="31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36934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B6F6D0-141B-41F9-A849-32F045523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2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4A5B9-7156-4D9E-B851-054B443B5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B376C0-E514-4063-9C18-C12AE44EFDD0}"/>
              </a:ext>
            </a:extLst>
          </p:cNvPr>
          <p:cNvSpPr txBox="1"/>
          <p:nvPr/>
        </p:nvSpPr>
        <p:spPr>
          <a:xfrm>
            <a:off x="8509762" y="199208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笑不见了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30A69F-1DE8-4E75-A9D8-641E9DBA4FBF}"/>
              </a:ext>
            </a:extLst>
          </p:cNvPr>
          <p:cNvSpPr txBox="1"/>
          <p:nvPr/>
        </p:nvSpPr>
        <p:spPr>
          <a:xfrm>
            <a:off x="6992030" y="3431172"/>
            <a:ext cx="568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Karen </a:t>
            </a:r>
            <a:r>
              <a:rPr lang="en-US" altLang="zh-CN" sz="1600" dirty="0" err="1"/>
              <a:t>Lilje</a:t>
            </a:r>
            <a:r>
              <a:rPr lang="en-US" altLang="zh-CN" sz="1600" dirty="0"/>
              <a:t>  Michelle Preen  </a:t>
            </a:r>
            <a:r>
              <a:rPr lang="en-US" altLang="zh-CN" sz="1600" dirty="0" err="1"/>
              <a:t>Wilna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Combrinck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1939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EF6E96-B80C-4E85-A8DC-C46BFF6D2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A44445-B262-4A97-A63F-FA393413397B}"/>
              </a:ext>
            </a:extLst>
          </p:cNvPr>
          <p:cNvSpPr txBox="1"/>
          <p:nvPr/>
        </p:nvSpPr>
        <p:spPr>
          <a:xfrm>
            <a:off x="8229601" y="1524000"/>
            <a:ext cx="521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鬣狗点点很伤心。他把笑弄丢了。</a:t>
            </a:r>
          </a:p>
        </p:txBody>
      </p:sp>
    </p:spTree>
    <p:extLst>
      <p:ext uri="{BB962C8B-B14F-4D97-AF65-F5344CB8AC3E}">
        <p14:creationId xmlns:p14="http://schemas.microsoft.com/office/powerpoint/2010/main" val="76166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8E3519-5B07-4B28-B11B-BF2A54EA1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BBDFB9-090E-4431-8238-167F55D65372}"/>
              </a:ext>
            </a:extLst>
          </p:cNvPr>
          <p:cNvSpPr txBox="1"/>
          <p:nvPr/>
        </p:nvSpPr>
        <p:spPr>
          <a:xfrm flipH="1">
            <a:off x="230774" y="827315"/>
            <a:ext cx="403642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“长颈鹿，可以帮我找找我的笑吗？”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606677-6647-4753-9452-E098D9E0EFFB}"/>
              </a:ext>
            </a:extLst>
          </p:cNvPr>
          <p:cNvSpPr txBox="1"/>
          <p:nvPr/>
        </p:nvSpPr>
        <p:spPr>
          <a:xfrm>
            <a:off x="9960427" y="1207254"/>
            <a:ext cx="2623457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“我在这上面没听到什么笑。”</a:t>
            </a:r>
          </a:p>
        </p:txBody>
      </p:sp>
    </p:spTree>
    <p:extLst>
      <p:ext uri="{BB962C8B-B14F-4D97-AF65-F5344CB8AC3E}">
        <p14:creationId xmlns:p14="http://schemas.microsoft.com/office/powerpoint/2010/main" val="99735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376E34-833D-46D8-8C8B-0B5E1739C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386199-7B93-4082-BA8E-DFBFED5B1621}"/>
              </a:ext>
            </a:extLst>
          </p:cNvPr>
          <p:cNvSpPr txBox="1"/>
          <p:nvPr/>
        </p:nvSpPr>
        <p:spPr>
          <a:xfrm>
            <a:off x="174171" y="849086"/>
            <a:ext cx="475001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“河马，可以帮我找找我的笑吗？”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F87769-B308-469A-B4B6-C4F1B229D6DE}"/>
              </a:ext>
            </a:extLst>
          </p:cNvPr>
          <p:cNvSpPr txBox="1"/>
          <p:nvPr/>
        </p:nvSpPr>
        <p:spPr>
          <a:xfrm>
            <a:off x="174171" y="3013109"/>
            <a:ext cx="413446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“我在这下面没听到什么笑。”</a:t>
            </a:r>
          </a:p>
        </p:txBody>
      </p:sp>
    </p:spTree>
    <p:extLst>
      <p:ext uri="{BB962C8B-B14F-4D97-AF65-F5344CB8AC3E}">
        <p14:creationId xmlns:p14="http://schemas.microsoft.com/office/powerpoint/2010/main" val="136038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518DD4-E10C-4DF4-83C4-56FCAD94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736D8A-5501-4E09-838B-2DA919DCC4D2}"/>
              </a:ext>
            </a:extLst>
          </p:cNvPr>
          <p:cNvSpPr txBox="1"/>
          <p:nvPr/>
        </p:nvSpPr>
        <p:spPr>
          <a:xfrm>
            <a:off x="544286" y="957943"/>
            <a:ext cx="5268685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“疣猪，可以帮我找找我的笑吗？”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EF13E3-0F60-4B62-A521-130673F24F16}"/>
              </a:ext>
            </a:extLst>
          </p:cNvPr>
          <p:cNvSpPr txBox="1"/>
          <p:nvPr/>
        </p:nvSpPr>
        <p:spPr>
          <a:xfrm>
            <a:off x="7380514" y="957943"/>
            <a:ext cx="382668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“我在这儿没听到什么笑。”</a:t>
            </a:r>
          </a:p>
        </p:txBody>
      </p:sp>
    </p:spTree>
    <p:extLst>
      <p:ext uri="{BB962C8B-B14F-4D97-AF65-F5344CB8AC3E}">
        <p14:creationId xmlns:p14="http://schemas.microsoft.com/office/powerpoint/2010/main" val="17965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3390B6-8C67-4DBD-8C14-926AF4A65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440F5C-2BDB-45E4-8871-9AF8E9C4C820}"/>
              </a:ext>
            </a:extLst>
          </p:cNvPr>
          <p:cNvSpPr txBox="1"/>
          <p:nvPr/>
        </p:nvSpPr>
        <p:spPr>
          <a:xfrm>
            <a:off x="544286" y="957943"/>
            <a:ext cx="5268685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“猴子，可以帮我找找我的笑吗？”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63777E-1257-4C1D-8C13-062627A78C28}"/>
              </a:ext>
            </a:extLst>
          </p:cNvPr>
          <p:cNvSpPr txBox="1"/>
          <p:nvPr/>
        </p:nvSpPr>
        <p:spPr>
          <a:xfrm>
            <a:off x="544286" y="1914419"/>
            <a:ext cx="321113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“你怎么把笑弄丢的？”</a:t>
            </a:r>
          </a:p>
        </p:txBody>
      </p:sp>
    </p:spTree>
    <p:extLst>
      <p:ext uri="{BB962C8B-B14F-4D97-AF65-F5344CB8AC3E}">
        <p14:creationId xmlns:p14="http://schemas.microsoft.com/office/powerpoint/2010/main" val="1431646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314</Words>
  <Application>Microsoft Office PowerPoint</Application>
  <PresentationFormat>自定义</PresentationFormat>
  <Paragraphs>30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38</cp:revision>
  <dcterms:created xsi:type="dcterms:W3CDTF">2021-03-14T02:42:17Z</dcterms:created>
  <dcterms:modified xsi:type="dcterms:W3CDTF">2022-03-18T23:38:03Z</dcterms:modified>
</cp:coreProperties>
</file>